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5"/>
    <p:restoredTop sz="94880" autoAdjust="0"/>
  </p:normalViewPr>
  <p:slideViewPr>
    <p:cSldViewPr snapToGrid="0" snapToObjects="1">
      <p:cViewPr varScale="1">
        <p:scale>
          <a:sx n="153" d="100"/>
          <a:sy n="153" d="100"/>
        </p:scale>
        <p:origin x="6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r>
              <a:rPr lang="en-US" sz="1400" dirty="0" smtClean="0"/>
              <a:t>[include simple events]</a:t>
            </a:r>
            <a:r>
              <a:rPr lang="en-US" sz="2800" dirty="0" smtClean="0"/>
              <a:t> </a:t>
            </a:r>
            <a:endParaRPr lang="he-IL" sz="2800" dirty="0" smtClean="0"/>
          </a:p>
          <a:p>
            <a:pPr algn="r" rtl="1"/>
            <a:r>
              <a:rPr lang="he-IL" sz="2800" dirty="0" smtClean="0"/>
              <a:t>מרכיבים עיקריים בארכיטקטורת אנדרואיד </a:t>
            </a:r>
            <a:r>
              <a:rPr lang="en-US" sz="1400" dirty="0" smtClean="0">
                <a:solidFill>
                  <a:prstClr val="white"/>
                </a:solidFill>
              </a:rPr>
              <a:t>[activity, </a:t>
            </a:r>
            <a:r>
              <a:rPr lang="en-US" sz="1400" dirty="0" err="1" smtClean="0">
                <a:solidFill>
                  <a:prstClr val="white"/>
                </a:solidFill>
              </a:rPr>
              <a:t>fagment</a:t>
            </a:r>
            <a:r>
              <a:rPr lang="en-US" sz="1400" dirty="0" smtClean="0">
                <a:solidFill>
                  <a:prstClr val="white"/>
                </a:solidFill>
              </a:rPr>
              <a:t>, intent, broadcasting, services, content resolving/providing]</a:t>
            </a:r>
          </a:p>
          <a:p>
            <a:pPr algn="r" rtl="1"/>
            <a:r>
              <a:rPr lang="he-IL" sz="2800" dirty="0" smtClean="0"/>
              <a:t>פרוייקט קטן לדוגמה</a:t>
            </a:r>
            <a:endParaRPr lang="en-US" sz="2800" dirty="0"/>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p>
          <a:p>
            <a:pPr algn="r" rtl="1"/>
            <a:r>
              <a:rPr lang="he-IL" dirty="0" smtClean="0"/>
              <a:t>רשימות</a:t>
            </a:r>
            <a:r>
              <a:rPr lang="he-IL" sz="2000" dirty="0" smtClean="0"/>
              <a:t> </a:t>
            </a:r>
            <a:r>
              <a:rPr lang="en-US" sz="2000" dirty="0" smtClean="0"/>
              <a:t>[maybe]</a:t>
            </a:r>
            <a:endParaRPr lang="he-IL" sz="2000" dirty="0" smtClean="0"/>
          </a:p>
          <a:p>
            <a:pPr marL="0" indent="0" algn="r" rtl="1">
              <a:buNone/>
            </a:pP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2001284" y="2287421"/>
            <a:ext cx="2619510" cy="810806"/>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683772" y="322131"/>
            <a:ext cx="2955051" cy="1061829"/>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0 (אין צורך לרשום יחידות אם זה 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459970" y="3428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a:stCxn id="12" idx="3"/>
          </p:cNvCxnSpPr>
          <p:nvPr/>
        </p:nvCxnSpPr>
        <p:spPr>
          <a:xfrm flipV="1">
            <a:off x="3665913" y="6033611"/>
            <a:ext cx="1172094"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838007" y="5845747"/>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3582</TotalTime>
  <Words>3539</Words>
  <Application>Microsoft Macintosh PowerPoint</Application>
  <PresentationFormat>Widescreen</PresentationFormat>
  <Paragraphs>261</Paragraphs>
  <Slides>35</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139</cp:revision>
  <dcterms:created xsi:type="dcterms:W3CDTF">2021-05-07T00:22:26Z</dcterms:created>
  <dcterms:modified xsi:type="dcterms:W3CDTF">2021-05-23T22:14:22Z</dcterms:modified>
</cp:coreProperties>
</file>